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郭采洁_-_爱人呢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王菲_-_匆匆那年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王子健_-_循迹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